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0" r:id="rId1"/>
  </p:sldMasterIdLst>
  <p:notesMasterIdLst>
    <p:notesMasterId r:id="rId98"/>
  </p:notesMasterIdLst>
  <p:handoutMasterIdLst>
    <p:handoutMasterId r:id="rId99"/>
  </p:handout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6858000" cy="9144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256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357" cy="4805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143212" y="2"/>
            <a:ext cx="3170357" cy="4805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88979-E202-4849-908D-835CE9C9667A}" type="datetimeFigureOut">
              <a:rPr lang="es-MX" smtClean="0"/>
              <a:t>21/04/2016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119033"/>
            <a:ext cx="3170357" cy="4805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tel. (618) 814 08 46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143212" y="9119033"/>
            <a:ext cx="3170357" cy="4805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9AE5-DF6F-46C3-A5D0-2228B044D9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9071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169919" cy="48006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90" y="2"/>
            <a:ext cx="3169919" cy="48006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8AA4922-3142-422D-B5F6-4CF263C3510D}" type="datetimeFigureOut">
              <a:rPr lang="es-MX" smtClean="0"/>
              <a:t>21/04/2016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308225" y="720725"/>
            <a:ext cx="2698750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3" y="9119475"/>
            <a:ext cx="3169919" cy="48006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de-DE" smtClean="0"/>
              <a:t>tel. (618) 814 08 46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90" y="9119475"/>
            <a:ext cx="3169919" cy="48006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D97F8BC-5BE4-4C70-97B0-7D210F0C8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39014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tel. (618) 814 08 46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85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8225" y="720725"/>
            <a:ext cx="2698750" cy="3598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tel. (618) 814 08 46</a:t>
            </a:r>
            <a:endParaRPr lang="es-MX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523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8225" y="720725"/>
            <a:ext cx="2698750" cy="3598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tel. (618) 814 08 46</a:t>
            </a:r>
            <a:endParaRPr lang="es-MX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59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F8BC-5BE4-4C70-97B0-7D210F0C879C}" type="slidenum">
              <a:rPr lang="es-MX" smtClean="0"/>
              <a:t>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tel. (618) 814 08 46</a:t>
            </a:r>
            <a:endParaRPr lang="es-MX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5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832" y="1930402"/>
            <a:ext cx="4965726" cy="443944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832" y="6369840"/>
            <a:ext cx="4965726" cy="114856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FB19-1960-42E5-BFC1-B4052BBB49C3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53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3" y="6400783"/>
            <a:ext cx="4965725" cy="755651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832" y="914400"/>
            <a:ext cx="4965726" cy="48542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2" y="7156433"/>
            <a:ext cx="4965725" cy="65828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48367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2" y="1930400"/>
            <a:ext cx="4965726" cy="2641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2" y="4876800"/>
            <a:ext cx="4965726" cy="31496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37869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57" y="1930400"/>
            <a:ext cx="4500787" cy="3097832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086133" y="5028232"/>
            <a:ext cx="4095869" cy="456232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2" y="5800876"/>
            <a:ext cx="4965726" cy="2235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505423" y="1295005"/>
            <a:ext cx="45119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9768" y="3485050"/>
            <a:ext cx="45119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167391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1" y="4165601"/>
            <a:ext cx="4965727" cy="220424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832" y="6369841"/>
            <a:ext cx="4965726" cy="11472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302848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126" y="2641600"/>
            <a:ext cx="1658044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367106" y="3556000"/>
            <a:ext cx="1647063" cy="47857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5128" y="2641600"/>
            <a:ext cx="1652066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79190" y="3556000"/>
            <a:ext cx="1658003" cy="47857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08688" y="2641600"/>
            <a:ext cx="1649744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4008688" y="3556000"/>
            <a:ext cx="1649744" cy="47857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96501" y="2844800"/>
            <a:ext cx="0" cy="52832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17273" y="2844800"/>
            <a:ext cx="0" cy="528917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109983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06" y="5667932"/>
            <a:ext cx="1654209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67106" y="2946400"/>
            <a:ext cx="1654209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367106" y="6436283"/>
            <a:ext cx="1654209" cy="87891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8344" y="5667932"/>
            <a:ext cx="164885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88343" y="2946400"/>
            <a:ext cx="1648850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87582" y="6436282"/>
            <a:ext cx="1651034" cy="87891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08688" y="5667932"/>
            <a:ext cx="1649744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008687" y="2946400"/>
            <a:ext cx="1649744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4008619" y="6436279"/>
            <a:ext cx="1651928" cy="87891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6501" y="2844800"/>
            <a:ext cx="0" cy="52832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17273" y="2844800"/>
            <a:ext cx="0" cy="528917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618254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2572-3F68-40C1-BF83-03C084FCBE85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991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72337" y="573619"/>
            <a:ext cx="986095" cy="7768167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7106" y="1030940"/>
            <a:ext cx="4176609" cy="731084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22E5-4D16-449B-881D-10683C156CC7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113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ACD4-207B-4AF2-8D0E-5087A42C8161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217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3" y="3815646"/>
            <a:ext cx="4965725" cy="255419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832" y="6369841"/>
            <a:ext cx="4965726" cy="11472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7121-46F4-40CC-A8DA-8713C47E1BC8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874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775" y="2747435"/>
            <a:ext cx="2473585" cy="55943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482" y="2741458"/>
            <a:ext cx="2473586" cy="560032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136A-F910-413F-9D28-02576CB6ED7D}" type="datetime1">
              <a:rPr lang="es-MX" smtClean="0"/>
              <a:t>21/04/2016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0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75" y="2540000"/>
            <a:ext cx="2473584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75" y="3352800"/>
            <a:ext cx="2473585" cy="49889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81482" y="2540000"/>
            <a:ext cx="2473585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81482" y="3352800"/>
            <a:ext cx="2473585" cy="49889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5B8D-DDA8-4253-9125-F222370D9E1D}" type="datetime1">
              <a:rPr lang="es-MX" smtClean="0"/>
              <a:t>21/04/2016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022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6993469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F996-3AC8-4BD0-91D0-5F1EF9767DFF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64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1" y="1930400"/>
            <a:ext cx="1913597" cy="19304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048" y="1930400"/>
            <a:ext cx="2923510" cy="609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1" y="4172375"/>
            <a:ext cx="1913597" cy="38607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7A6B-BB63-4D66-92C5-FBD2CCE6ADA4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797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42" y="2472256"/>
            <a:ext cx="2865506" cy="2099744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10138" y="1524000"/>
            <a:ext cx="1800694" cy="609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1" y="4876800"/>
            <a:ext cx="2861046" cy="1828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A91-BD4F-46D0-BFCA-920A0F7C8BCB}" type="datetime1">
              <a:rPr lang="es-MX" smtClean="0"/>
              <a:t>21/04/2016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807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724574" y="2235200"/>
            <a:ext cx="2114550" cy="3759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4267374" y="-609600"/>
            <a:ext cx="1200150" cy="2133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4724574" y="8128000"/>
            <a:ext cx="742950" cy="13208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15491" y="3556000"/>
            <a:ext cx="3143250" cy="5588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629841" y="3860800"/>
            <a:ext cx="1771650" cy="3149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5809233" y="0"/>
            <a:ext cx="514350" cy="1465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533" y="603624"/>
            <a:ext cx="5291535" cy="18673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75" y="2737234"/>
            <a:ext cx="5033741" cy="559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5332317" y="2505054"/>
            <a:ext cx="1320799" cy="17149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27865BE-BD95-493E-9FAA-B6BCF599A5E7}" type="datetime1">
              <a:rPr lang="es-MX" smtClean="0"/>
              <a:t>21/04/2016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3549228" y="4417854"/>
            <a:ext cx="5146393" cy="1714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824824" y="394315"/>
            <a:ext cx="471610" cy="10235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4EB5D-3A3A-4512-B5F7-ACF23EB4AD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8544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  <p:sldLayoutId id="2147484394" r:id="rId14"/>
    <p:sldLayoutId id="2147484395" r:id="rId15"/>
    <p:sldLayoutId id="2147484396" r:id="rId16"/>
    <p:sldLayoutId id="2147484397" r:id="rId17"/>
  </p:sldLayoutIdLst>
  <p:hf hdr="0" dt="0"/>
  <p:txStyles>
    <p:titleStyle>
      <a:lvl1pPr algn="l" defTabSz="342905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80" indent="-257180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22" indent="-214316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65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70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76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82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87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93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98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ventasjinsa@outlook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6" y="2070357"/>
            <a:ext cx="3962408" cy="396240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24198" y="6585613"/>
            <a:ext cx="5809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CATALOGO EMC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 rot="16200000">
            <a:off x="5326989" y="439027"/>
            <a:ext cx="14478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2016</a:t>
            </a:r>
            <a:endParaRPr lang="es-E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03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10</a:t>
            </a:fld>
            <a:endParaRPr lang="es-MX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33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11</a:t>
            </a:fld>
            <a:endParaRPr lang="es-MX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51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89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284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122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463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42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649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981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70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" y="431540"/>
            <a:ext cx="6264696" cy="8280920"/>
          </a:xfrm>
          <a:prstGeom prst="rect">
            <a:avLst/>
          </a:prstGeom>
          <a:noFill/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5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6523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31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246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724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4630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2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962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835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06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954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3751"/>
            <a:ext cx="5029200" cy="7556500"/>
          </a:xfrm>
          <a:prstGeom prst="rect">
            <a:avLst/>
          </a:prstGeom>
          <a:noFill/>
        </p:spPr>
      </p:pic>
      <p:pic>
        <p:nvPicPr>
          <p:cNvPr id="3" name="2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www.jinsa.com.mx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58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60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3380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792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888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73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6317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953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0935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9088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436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www.jinsa.mx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9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7246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162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9094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2354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4697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142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133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5026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140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0" y="432000"/>
            <a:ext cx="6300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86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353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220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7528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020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8351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388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405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568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3659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407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88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9480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28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4178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744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7691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7248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053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6668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71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0570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956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77316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9131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01799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720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0464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07679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0133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70489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9738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0261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79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03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3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21033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33554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4309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4332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539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62378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691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9377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30410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89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91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966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011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08518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29939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1342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93799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432000"/>
            <a:ext cx="6264000" cy="8280000"/>
          </a:xfrm>
          <a:prstGeom prst="rect">
            <a:avLst/>
          </a:prstGeom>
          <a:noFill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www.jinsa.mx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EB5D-3A3A-4512-B5F7-ACF23EB4AD64}" type="slidenum">
              <a:rPr lang="es-MX" smtClean="0"/>
              <a:t>95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5731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68760" y="666023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JEC Instrumentación de Norte S.A. de C.V.</a:t>
            </a:r>
          </a:p>
          <a:p>
            <a:r>
              <a:rPr lang="es-MX" b="1" dirty="0" smtClean="0"/>
              <a:t>TEL (618) 814 0846</a:t>
            </a:r>
          </a:p>
          <a:p>
            <a:r>
              <a:rPr lang="es-MX" b="1" dirty="0" smtClean="0"/>
              <a:t>Email. </a:t>
            </a:r>
            <a:r>
              <a:rPr lang="es-MX" b="1" dirty="0" smtClean="0">
                <a:ln>
                  <a:solidFill>
                    <a:srgbClr val="FF0000"/>
                  </a:solidFill>
                </a:ln>
                <a:hlinkClick r:id="rId2"/>
              </a:rPr>
              <a:t>ventas@jinsa.com</a:t>
            </a:r>
            <a:r>
              <a:rPr lang="es-MX" b="1" dirty="0" smtClean="0">
                <a:ln>
                  <a:solidFill>
                    <a:srgbClr val="FF0000"/>
                  </a:solidFill>
                </a:ln>
              </a:rPr>
              <a:t>.mx</a:t>
            </a:r>
            <a:endParaRPr lang="es-MX" b="1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es-MX" b="1" dirty="0" smtClean="0"/>
              <a:t>Cel. (618) 218 3750</a:t>
            </a:r>
            <a:endParaRPr lang="es-MX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440636"/>
            <a:ext cx="511256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1658</TotalTime>
  <Words>252</Words>
  <Application>Microsoft Office PowerPoint</Application>
  <PresentationFormat>Presentación en pantalla (4:3)</PresentationFormat>
  <Paragraphs>202</Paragraphs>
  <Slides>96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01" baseType="lpstr">
      <vt:lpstr>Arial</vt:lpstr>
      <vt:lpstr>Calibri</vt:lpstr>
      <vt:lpstr>Century Gothic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</dc:creator>
  <cp:lastModifiedBy>J3C</cp:lastModifiedBy>
  <cp:revision>37</cp:revision>
  <cp:lastPrinted>2016-04-21T15:17:04Z</cp:lastPrinted>
  <dcterms:created xsi:type="dcterms:W3CDTF">2013-09-19T17:41:13Z</dcterms:created>
  <dcterms:modified xsi:type="dcterms:W3CDTF">2016-04-21T15:19:23Z</dcterms:modified>
</cp:coreProperties>
</file>